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15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FF66"/>
    <a:srgbClr val="FFFF99"/>
    <a:srgbClr val="CC3300"/>
    <a:srgbClr val="FFCC00"/>
    <a:srgbClr val="FFCC66"/>
    <a:srgbClr val="CC9900"/>
    <a:srgbClr val="FF3300"/>
    <a:srgbClr val="FFFF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85" autoAdjust="0"/>
    <p:restoredTop sz="97529" autoAdjust="0"/>
  </p:normalViewPr>
  <p:slideViewPr>
    <p:cSldViewPr>
      <p:cViewPr varScale="1">
        <p:scale>
          <a:sx n="111" d="100"/>
          <a:sy n="111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AF96F1BA-6B9F-4837-899A-405941EAC4A5}" type="datetimeFigureOut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40648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024914AC-EE95-4201-A50B-078C6D36A21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424706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DF11B605-DE59-4C05-A2F3-4A3671A5C632}" type="datetimeFigureOut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1" rIns="91423" bIns="45711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1423" tIns="45711" rIns="91423" bIns="45711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8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43A42254-F379-4EAC-95E7-EF1CDC084FE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355181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9C4CC-0B81-42E7-B474-4FBB446A8F0E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9269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5674-6F5C-4668-8EF6-FBC56F22F435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9154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F88EC-B621-4CB4-8C23-905A91456C96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748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1CE2-719A-48BB-AB27-276B4B422A4B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1628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BE21-E7B8-4BD7-A25D-2E71583466CC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519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0AD5-85F4-4CF2-8EE5-E720A5FB49C4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8371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78F19-22D9-4478-B67B-B4065F1BCFCE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16846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453-9378-4606-8D1A-1C51A66A2F15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4330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D453-ED1C-4C91-A537-13E04EF47B32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6871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1F0A-1D61-45FC-8FE1-B1674D842B11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887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E628-7091-4F6A-802C-09F7D25EE663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7345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DB64D-C625-4205-91EE-26DDE286D2C4}" type="datetime1">
              <a:rPr kumimoji="1" lang="ja-JP" altLang="en-US" smtClean="0"/>
              <a:t>2021/12/15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727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nko-choju.tochigi.jp/contents/page.php?id=11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504" y="91073"/>
            <a:ext cx="1296144" cy="369332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別紙様式１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6228184" y="1124744"/>
            <a:ext cx="2736000" cy="656412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228184" y="1844644"/>
            <a:ext cx="2736000" cy="188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写真・ツール等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(</a:t>
            </a:r>
            <a:r>
              <a:rPr kumimoji="1" lang="ja-JP" altLang="en-US" dirty="0" smtClean="0">
                <a:solidFill>
                  <a:schemeClr val="tx1"/>
                </a:solidFill>
              </a:rPr>
              <a:t>例</a:t>
            </a:r>
            <a:r>
              <a:rPr kumimoji="1" lang="en-US" altLang="ja-JP" dirty="0" smtClean="0">
                <a:solidFill>
                  <a:schemeClr val="tx1"/>
                </a:solidFill>
              </a:rPr>
              <a:t>)</a:t>
            </a:r>
            <a:r>
              <a:rPr kumimoji="1" lang="ja-JP" altLang="en-US" dirty="0" smtClean="0">
                <a:solidFill>
                  <a:schemeClr val="tx1"/>
                </a:solidFill>
              </a:rPr>
              <a:t>媒体等のアップ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6238223" y="3840456"/>
            <a:ext cx="2736000" cy="188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写真・ツール等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(</a:t>
            </a:r>
            <a:r>
              <a:rPr kumimoji="1" lang="ja-JP" altLang="en-US" dirty="0" smtClean="0">
                <a:solidFill>
                  <a:schemeClr val="tx1"/>
                </a:solidFill>
              </a:rPr>
              <a:t>例</a:t>
            </a:r>
            <a:r>
              <a:rPr kumimoji="1" lang="en-US" altLang="ja-JP" dirty="0" smtClean="0">
                <a:solidFill>
                  <a:schemeClr val="tx1"/>
                </a:solidFill>
              </a:rPr>
              <a:t>)</a:t>
            </a:r>
            <a:r>
              <a:rPr kumimoji="1" lang="ja-JP" altLang="en-US" dirty="0" smtClean="0">
                <a:solidFill>
                  <a:schemeClr val="tx1"/>
                </a:solidFill>
              </a:rPr>
              <a:t>会場全体の雰囲気</a:t>
            </a:r>
            <a:endParaRPr kumimoji="1" lang="en-US" altLang="ja-JP" dirty="0" smtClean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3172" y="1497754"/>
            <a:ext cx="621509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 smtClean="0"/>
              <a:t>１．実施内容</a:t>
            </a:r>
            <a:endParaRPr lang="en-US" altLang="ja-JP" b="1" dirty="0" smtClean="0"/>
          </a:p>
          <a:p>
            <a:r>
              <a:rPr lang="ja-JP" altLang="en-US" b="1" dirty="0" smtClean="0"/>
              <a:t>　　□　ポスター・リーフレットの配布掲出</a:t>
            </a:r>
            <a:endParaRPr lang="en-US" altLang="ja-JP" b="1" dirty="0" smtClean="0"/>
          </a:p>
          <a:p>
            <a:r>
              <a:rPr lang="ja-JP" altLang="en-US" b="1" dirty="0" smtClean="0"/>
              <a:t>　　□　</a:t>
            </a:r>
            <a:r>
              <a:rPr lang="en-US" altLang="ja-JP" b="1" dirty="0" smtClean="0"/>
              <a:t>SNS</a:t>
            </a:r>
            <a:r>
              <a:rPr lang="ja-JP" altLang="en-US" b="1" dirty="0" smtClean="0"/>
              <a:t>・</a:t>
            </a:r>
            <a:r>
              <a:rPr lang="en-US" altLang="ja-JP" b="1" dirty="0" smtClean="0"/>
              <a:t>WEB</a:t>
            </a:r>
            <a:r>
              <a:rPr lang="ja-JP" altLang="en-US" b="1" dirty="0" err="1" smtClean="0"/>
              <a:t>での</a:t>
            </a:r>
            <a:r>
              <a:rPr lang="ja-JP" altLang="en-US" b="1" dirty="0" smtClean="0"/>
              <a:t>情報発信</a:t>
            </a:r>
            <a:endParaRPr lang="en-US" altLang="ja-JP" b="1" dirty="0" smtClean="0"/>
          </a:p>
          <a:p>
            <a:r>
              <a:rPr lang="ja-JP" altLang="en-US" b="1" dirty="0" smtClean="0"/>
              <a:t>　　□　展示コーナーの設置</a:t>
            </a:r>
            <a:endParaRPr lang="en-US" altLang="ja-JP" b="1" dirty="0" smtClean="0"/>
          </a:p>
          <a:p>
            <a:r>
              <a:rPr lang="ja-JP" altLang="en-US" b="1" dirty="0" smtClean="0"/>
              <a:t>　　□　その他（　　　　　　　　　　　　　　　　　　　　　）</a:t>
            </a:r>
            <a:endParaRPr lang="en-US" altLang="ja-JP" b="1" dirty="0" smtClean="0"/>
          </a:p>
          <a:p>
            <a:endParaRPr lang="en-US" altLang="ja-JP" b="1" dirty="0"/>
          </a:p>
          <a:p>
            <a:r>
              <a:rPr lang="ja-JP" altLang="en-US" b="1" dirty="0" smtClean="0"/>
              <a:t>２．対象者</a:t>
            </a:r>
            <a:endParaRPr lang="en-US" altLang="ja-JP" b="1" dirty="0" smtClean="0"/>
          </a:p>
          <a:p>
            <a:r>
              <a:rPr lang="ja-JP" altLang="en-US" b="1" dirty="0" smtClean="0"/>
              <a:t>　①□　県民全般</a:t>
            </a:r>
            <a:r>
              <a:rPr lang="ja-JP" altLang="en-US" b="1" dirty="0"/>
              <a:t>　□　利用者（客</a:t>
            </a:r>
            <a:r>
              <a:rPr lang="ja-JP" altLang="en-US" b="1" dirty="0" smtClean="0"/>
              <a:t>）　□　従業員又はその家族</a:t>
            </a:r>
            <a:endParaRPr lang="en-US" altLang="ja-JP" b="1" dirty="0" smtClean="0"/>
          </a:p>
          <a:p>
            <a:r>
              <a:rPr lang="ja-JP" altLang="en-US" b="1" dirty="0" smtClean="0"/>
              <a:t>　②人数（概数でも可）：</a:t>
            </a:r>
            <a:r>
              <a:rPr lang="ja-JP" altLang="en-US" b="1" u="sng" dirty="0" smtClean="0"/>
              <a:t>　　　　　　　人</a:t>
            </a:r>
            <a:endParaRPr lang="en-US" altLang="ja-JP" b="1" u="sng" dirty="0"/>
          </a:p>
          <a:p>
            <a:endParaRPr lang="en-US" altLang="ja-JP" dirty="0" smtClean="0"/>
          </a:p>
          <a:p>
            <a:r>
              <a:rPr lang="ja-JP" altLang="en-US" b="1" dirty="0" smtClean="0"/>
              <a:t>３．</a:t>
            </a:r>
            <a:r>
              <a:rPr lang="ja-JP" altLang="en-US" b="1" dirty="0"/>
              <a:t>実施</a:t>
            </a:r>
            <a:r>
              <a:rPr lang="ja-JP" altLang="en-US" b="1" dirty="0" smtClean="0"/>
              <a:t>場所</a:t>
            </a:r>
            <a:endParaRPr lang="en-US" altLang="ja-JP" b="1" dirty="0"/>
          </a:p>
          <a:p>
            <a:endParaRPr lang="en-US" altLang="ja-JP" sz="1600" dirty="0" smtClean="0">
              <a:solidFill>
                <a:srgbClr val="FF0000"/>
              </a:solidFill>
            </a:endParaRPr>
          </a:p>
          <a:p>
            <a:r>
              <a:rPr lang="ja-JP" altLang="en-US" b="1" dirty="0" smtClean="0"/>
              <a:t>４．</a:t>
            </a:r>
            <a:r>
              <a:rPr lang="ja-JP" altLang="en-US" b="1" dirty="0"/>
              <a:t>次回キャンペーン実施時の</a:t>
            </a:r>
            <a:r>
              <a:rPr lang="ja-JP" altLang="en-US" b="1" dirty="0" smtClean="0"/>
              <a:t>改善点・県</a:t>
            </a:r>
            <a:r>
              <a:rPr lang="ja-JP" altLang="en-US" b="1" dirty="0"/>
              <a:t>への要望</a:t>
            </a:r>
            <a:r>
              <a:rPr lang="ja-JP" altLang="en-US" b="1" dirty="0" smtClean="0"/>
              <a:t>等</a:t>
            </a:r>
            <a:endParaRPr lang="en-US" altLang="ja-JP" b="1" dirty="0" smtClean="0"/>
          </a:p>
          <a:p>
            <a:endParaRPr lang="en-US" altLang="ja-JP" b="1" dirty="0"/>
          </a:p>
          <a:p>
            <a:endParaRPr lang="en-US" altLang="ja-JP" b="1" dirty="0" smtClean="0"/>
          </a:p>
        </p:txBody>
      </p:sp>
      <p:sp>
        <p:nvSpPr>
          <p:cNvPr id="10" name="正方形/長方形 9"/>
          <p:cNvSpPr/>
          <p:nvPr/>
        </p:nvSpPr>
        <p:spPr>
          <a:xfrm>
            <a:off x="0" y="5949280"/>
            <a:ext cx="9144000" cy="720080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532852" y="1126485"/>
            <a:ext cx="21467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dirty="0" smtClean="0"/>
              <a:t>実施機関名</a:t>
            </a:r>
            <a:endParaRPr lang="en-US" altLang="ja-JP" dirty="0" smtClean="0"/>
          </a:p>
          <a:p>
            <a:r>
              <a:rPr lang="ja-JP" altLang="en-US" dirty="0" smtClean="0"/>
              <a:t>（市町名・団体名等）</a:t>
            </a:r>
            <a:endParaRPr lang="en-US" altLang="ja-JP" dirty="0" smtClean="0"/>
          </a:p>
        </p:txBody>
      </p:sp>
      <p:sp>
        <p:nvSpPr>
          <p:cNvPr id="13" name="正方形/長方形 12"/>
          <p:cNvSpPr/>
          <p:nvPr/>
        </p:nvSpPr>
        <p:spPr>
          <a:xfrm>
            <a:off x="0" y="5949280"/>
            <a:ext cx="2999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 smtClean="0"/>
              <a:t>記載内容に関する問い合わせ先</a:t>
            </a:r>
            <a:endParaRPr lang="ja-JP" altLang="en-US" sz="1600" dirty="0"/>
          </a:p>
        </p:txBody>
      </p:sp>
      <p:sp>
        <p:nvSpPr>
          <p:cNvPr id="14" name="正方形/長方形 13"/>
          <p:cNvSpPr/>
          <p:nvPr/>
        </p:nvSpPr>
        <p:spPr>
          <a:xfrm>
            <a:off x="3473059" y="6067342"/>
            <a:ext cx="64990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/>
              <a:t>所属名  ：</a:t>
            </a:r>
            <a:endParaRPr lang="en-US" altLang="ja-JP" sz="1400" dirty="0" smtClean="0"/>
          </a:p>
          <a:p>
            <a:r>
              <a:rPr lang="ja-JP" altLang="en-US" sz="1400" dirty="0" smtClean="0"/>
              <a:t>職・氏名：</a:t>
            </a:r>
            <a:endParaRPr lang="en-US" altLang="ja-JP" sz="1400" dirty="0" smtClean="0"/>
          </a:p>
        </p:txBody>
      </p:sp>
      <p:sp>
        <p:nvSpPr>
          <p:cNvPr id="15" name="正方形/長方形 14"/>
          <p:cNvSpPr/>
          <p:nvPr/>
        </p:nvSpPr>
        <p:spPr>
          <a:xfrm>
            <a:off x="6228184" y="607413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400" dirty="0"/>
              <a:t>電話番号：</a:t>
            </a:r>
            <a:endParaRPr lang="en-US" altLang="ja-JP" sz="1400" dirty="0"/>
          </a:p>
          <a:p>
            <a:r>
              <a:rPr lang="en-US" altLang="ja-JP" sz="1400" dirty="0" smtClean="0"/>
              <a:t>E-mail      </a:t>
            </a:r>
            <a:r>
              <a:rPr lang="ja-JP" altLang="en-US" sz="1400" dirty="0" smtClean="0"/>
              <a:t>：</a:t>
            </a:r>
            <a:endParaRPr lang="en-US" altLang="ja-JP" sz="14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24904" y="-14619"/>
            <a:ext cx="7229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u="sng" dirty="0" smtClean="0"/>
              <a:t>※</a:t>
            </a:r>
            <a:r>
              <a:rPr kumimoji="1" lang="ja-JP" altLang="en-US" sz="1200" b="1" u="sng" dirty="0" smtClean="0"/>
              <a:t>電子データは、健康長寿とちぎ</a:t>
            </a:r>
            <a:r>
              <a:rPr kumimoji="1" lang="en-US" altLang="ja-JP" sz="1200" b="1" u="sng" dirty="0" smtClean="0"/>
              <a:t>WEB</a:t>
            </a:r>
            <a:r>
              <a:rPr kumimoji="1" lang="ja-JP" altLang="en-US" sz="1200" b="1" u="sng" dirty="0" smtClean="0"/>
              <a:t>からダウンロードできます。</a:t>
            </a:r>
            <a:endParaRPr kumimoji="1" lang="ja-JP" altLang="en-US" sz="1200" b="1" u="sng" dirty="0"/>
          </a:p>
        </p:txBody>
      </p:sp>
      <p:sp>
        <p:nvSpPr>
          <p:cNvPr id="3" name="正方形/長方形 2"/>
          <p:cNvSpPr/>
          <p:nvPr/>
        </p:nvSpPr>
        <p:spPr>
          <a:xfrm>
            <a:off x="375257" y="134443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dirty="0">
                <a:hlinkClick r:id="rId2"/>
              </a:rPr>
              <a:t>http://www.kenko-choju.tochigi.jp/contents/page.php?id=</a:t>
            </a:r>
            <a:r>
              <a:rPr lang="ja-JP" altLang="en-US" sz="1200" dirty="0" smtClean="0">
                <a:hlinkClick r:id="rId2"/>
              </a:rPr>
              <a:t>117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または、人生</a:t>
            </a:r>
            <a:r>
              <a:rPr lang="en-US" altLang="ja-JP" sz="1200" dirty="0" smtClean="0"/>
              <a:t>100</a:t>
            </a:r>
            <a:r>
              <a:rPr lang="ja-JP" altLang="en-US" sz="1200" dirty="0" smtClean="0"/>
              <a:t>年フレイル予防プロジェクトで検索ください。</a:t>
            </a:r>
            <a:endParaRPr lang="ja-JP" altLang="en-US" sz="1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412290" y="507453"/>
            <a:ext cx="6641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フレイル予防で健康長寿キャンペーン取組報告書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82055" y="1048770"/>
            <a:ext cx="47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※1,2</a:t>
            </a:r>
            <a:r>
              <a:rPr kumimoji="1" lang="ja-JP" altLang="en-US" dirty="0" smtClean="0"/>
              <a:t>は該当か所の□をチェック✔してください。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51678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12790</TotalTime>
  <Words>239</Words>
  <Application>Microsoft Office PowerPoint</Application>
  <PresentationFormat>画面に合わせる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user1</dc:creator>
  <cp:lastModifiedBy>Administrator</cp:lastModifiedBy>
  <cp:revision>510</cp:revision>
  <cp:lastPrinted>2021-12-13T02:47:35Z</cp:lastPrinted>
  <dcterms:created xsi:type="dcterms:W3CDTF">2012-03-09T09:10:39Z</dcterms:created>
  <dcterms:modified xsi:type="dcterms:W3CDTF">2021-12-15T01:26:36Z</dcterms:modified>
</cp:coreProperties>
</file>