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17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FF66"/>
    <a:srgbClr val="FFFF99"/>
    <a:srgbClr val="CC3300"/>
    <a:srgbClr val="FFCC00"/>
    <a:srgbClr val="FFCC66"/>
    <a:srgbClr val="CC9900"/>
    <a:srgbClr val="FF3300"/>
    <a:srgbClr val="FFFF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85" autoAdjust="0"/>
    <p:restoredTop sz="97529" autoAdjust="0"/>
  </p:normalViewPr>
  <p:slideViewPr>
    <p:cSldViewPr>
      <p:cViewPr varScale="1">
        <p:scale>
          <a:sx n="74" d="100"/>
          <a:sy n="74" d="100"/>
        </p:scale>
        <p:origin x="106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r">
              <a:defRPr sz="1200"/>
            </a:lvl1pPr>
          </a:lstStyle>
          <a:p>
            <a:fld id="{AF96F1BA-6B9F-4837-899A-405941EAC4A5}" type="datetimeFigureOut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440648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r">
              <a:defRPr sz="1200"/>
            </a:lvl1pPr>
          </a:lstStyle>
          <a:p>
            <a:fld id="{024914AC-EE95-4201-A50B-078C6D36A21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424706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r">
              <a:defRPr sz="1200"/>
            </a:lvl1pPr>
          </a:lstStyle>
          <a:p>
            <a:fld id="{DF11B605-DE59-4C05-A2F3-4A3671A5C632}" type="datetimeFigureOut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1" rIns="91423" bIns="45711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1187"/>
            <a:ext cx="5445760" cy="4472702"/>
          </a:xfrm>
          <a:prstGeom prst="rect">
            <a:avLst/>
          </a:prstGeom>
        </p:spPr>
        <p:txBody>
          <a:bodyPr vert="horz" lIns="91423" tIns="45711" rIns="91423" bIns="45711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0648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48"/>
            <a:ext cx="2949786" cy="496967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r">
              <a:defRPr sz="1200"/>
            </a:lvl1pPr>
          </a:lstStyle>
          <a:p>
            <a:fld id="{43A42254-F379-4EAC-95E7-EF1CDC084FE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355181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9C4CC-0B81-42E7-B474-4FBB446A8F0E}" type="datetime1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9269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5674-6F5C-4668-8EF6-FBC56F22F435}" type="datetime1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9154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F88EC-B621-4CB4-8C23-905A91456C96}" type="datetime1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2748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1CE2-719A-48BB-AB27-276B4B422A4B}" type="datetime1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1628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BE21-E7B8-4BD7-A25D-2E71583466CC}" type="datetime1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4519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70AD5-85F4-4CF2-8EE5-E720A5FB49C4}" type="datetime1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8371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78F19-22D9-4478-B67B-B4065F1BCFCE}" type="datetime1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16846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0453-9378-4606-8D1A-1C51A66A2F15}" type="datetime1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4330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D453-ED1C-4C91-A537-13E04EF47B32}" type="datetime1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76871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1F0A-1D61-45FC-8FE1-B1674D842B11}" type="datetime1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18873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E628-7091-4F6A-802C-09F7D25EE663}" type="datetime1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73451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DB64D-C625-4205-91EE-26DDE286D2C4}" type="datetime1">
              <a:rPr kumimoji="1" lang="ja-JP" altLang="en-US" smtClean="0"/>
              <a:t>2020/12/25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dirty="0" smtClean="0"/>
              <a:t>2014.6.23</a:t>
            </a:r>
            <a:r>
              <a:rPr kumimoji="1" lang="ja-JP" altLang="en-US" dirty="0" smtClean="0"/>
              <a:t>支店長会議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EC99C-616B-4BEB-9538-B0002F43A0F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7279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kenko-choju.tochigi.jp/contents/page.php?id=117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96275" y="121694"/>
            <a:ext cx="1943227" cy="369332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発信例（</a:t>
            </a:r>
            <a:r>
              <a:rPr kumimoji="1" lang="en-US" altLang="ja-JP" dirty="0" smtClean="0"/>
              <a:t>SNS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177388" y="1206427"/>
            <a:ext cx="89252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kern="1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２月はフレイル予防で健康長寿キャンペーン月間</a:t>
            </a:r>
            <a:endParaRPr lang="ja-JP" altLang="ja-JP" kern="1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ja-JP" kern="100" dirty="0" smtClean="0"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高齢者のフレイル（心身の衰え）をご存じですか？</a:t>
            </a:r>
            <a:endParaRPr lang="ja-JP" altLang="ja-JP" kern="100" dirty="0" smtClean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ja-JP" kern="100" dirty="0" smtClean="0"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しっかり食べて身体を動かし、人との</a:t>
            </a:r>
            <a:r>
              <a:rPr lang="ja-JP" altLang="en-US" kern="100" dirty="0" smtClean="0"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つな</a:t>
            </a:r>
            <a:r>
              <a:rPr lang="ja-JP" altLang="ja-JP" kern="100" dirty="0" smtClean="0"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がりでフレイル予防に取り組みましょう。</a:t>
            </a:r>
            <a:endParaRPr lang="ja-JP" altLang="ja-JP" kern="100" dirty="0" smtClean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ja-JP" u="sng" kern="100" dirty="0" smtClean="0">
                <a:solidFill>
                  <a:srgbClr val="0563C1"/>
                </a:solidFill>
                <a:latin typeface="HG丸ｺﾞｼｯｸM-PRO" panose="020F06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  <a:hlinkClick r:id="rId2"/>
              </a:rPr>
              <a:t>http://www.kenko-choju.tochigi.jp/contents/page.php?id=117</a:t>
            </a:r>
            <a:endParaRPr lang="ja-JP" altLang="ja-JP" kern="100" dirty="0" smtClean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en-US" altLang="ja-JP" dirty="0" smtClean="0">
                <a:latin typeface="HG丸ｺﾞｼｯｸM-PRO" panose="020F0600000000000000" pitchFamily="50" charset="-128"/>
                <a:cs typeface="Times New Roman" panose="02020603050405020304" pitchFamily="18" charset="0"/>
              </a:rPr>
              <a:t>#</a:t>
            </a:r>
            <a:r>
              <a:rPr lang="ja-JP" altLang="en-US" dirty="0" smtClean="0">
                <a:latin typeface="HG丸ｺﾞｼｯｸM-PRO" panose="020F0600000000000000" pitchFamily="50" charset="-128"/>
                <a:cs typeface="Times New Roman" panose="02020603050405020304" pitchFamily="18" charset="0"/>
              </a:rPr>
              <a:t>フレイル予防</a:t>
            </a:r>
            <a:r>
              <a:rPr lang="en-US" altLang="ja-JP" dirty="0" smtClean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【91</a:t>
            </a:r>
            <a:r>
              <a:rPr lang="ja-JP" altLang="en-US" dirty="0" smtClean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文字</a:t>
            </a:r>
            <a:r>
              <a:rPr lang="en-US" altLang="ja-JP" dirty="0" smtClean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】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75" y="3140968"/>
            <a:ext cx="8507288" cy="2993496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1224904" y="-14619"/>
            <a:ext cx="72296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u="sng" dirty="0" smtClean="0"/>
              <a:t>※</a:t>
            </a:r>
            <a:r>
              <a:rPr kumimoji="1" lang="ja-JP" altLang="en-US" sz="1200" b="1" u="sng" dirty="0" smtClean="0"/>
              <a:t>電子データは、健康長寿とちぎ</a:t>
            </a:r>
            <a:r>
              <a:rPr kumimoji="1" lang="en-US" altLang="ja-JP" sz="1200" b="1" u="sng" dirty="0" smtClean="0"/>
              <a:t>WEB</a:t>
            </a:r>
            <a:r>
              <a:rPr kumimoji="1" lang="ja-JP" altLang="en-US" sz="1200" b="1" u="sng" dirty="0" smtClean="0"/>
              <a:t>からダウンロードできます。</a:t>
            </a:r>
            <a:endParaRPr kumimoji="1" lang="ja-JP" altLang="en-US" sz="1200" b="1" u="sng" dirty="0"/>
          </a:p>
        </p:txBody>
      </p:sp>
      <p:sp>
        <p:nvSpPr>
          <p:cNvPr id="10" name="正方形/長方形 9"/>
          <p:cNvSpPr/>
          <p:nvPr/>
        </p:nvSpPr>
        <p:spPr>
          <a:xfrm>
            <a:off x="375257" y="134443"/>
            <a:ext cx="89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200" dirty="0">
                <a:hlinkClick r:id="rId2"/>
              </a:rPr>
              <a:t>http://www.kenko-choju.tochigi.jp/contents/page.php?id=</a:t>
            </a:r>
            <a:r>
              <a:rPr lang="ja-JP" altLang="en-US" sz="1200" dirty="0" smtClean="0">
                <a:hlinkClick r:id="rId2"/>
              </a:rPr>
              <a:t>117</a:t>
            </a:r>
            <a:endParaRPr lang="en-US" altLang="ja-JP" sz="1200" dirty="0" smtClean="0"/>
          </a:p>
          <a:p>
            <a:pPr algn="ctr"/>
            <a:r>
              <a:rPr lang="ja-JP" altLang="en-US" sz="1200" dirty="0" smtClean="0"/>
              <a:t>または、人生</a:t>
            </a:r>
            <a:r>
              <a:rPr lang="en-US" altLang="ja-JP" sz="1200" dirty="0" smtClean="0"/>
              <a:t>100</a:t>
            </a:r>
            <a:r>
              <a:rPr lang="ja-JP" altLang="en-US" sz="1200" dirty="0" smtClean="0"/>
              <a:t>年フレイル予防プロジェクトで検索ください。</a:t>
            </a:r>
            <a:endParaRPr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62416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12789</TotalTime>
  <Words>101</Words>
  <Application>Microsoft Office PowerPoint</Application>
  <PresentationFormat>画面に合わせる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ＭＳ Ｐゴシック</vt:lpstr>
      <vt:lpstr>游明朝</vt:lpstr>
      <vt:lpstr>Arial</vt:lpstr>
      <vt:lpstr>Calibri</vt:lpstr>
      <vt:lpstr>Times New Roman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user1</dc:creator>
  <cp:lastModifiedBy>Administrator</cp:lastModifiedBy>
  <cp:revision>510</cp:revision>
  <cp:lastPrinted>2020-12-25T00:17:37Z</cp:lastPrinted>
  <dcterms:created xsi:type="dcterms:W3CDTF">2012-03-09T09:10:39Z</dcterms:created>
  <dcterms:modified xsi:type="dcterms:W3CDTF">2020-12-25T01:19:33Z</dcterms:modified>
</cp:coreProperties>
</file>